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21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2519-7ECD-4CD2-9945-797D8E9D61C2}" type="datetimeFigureOut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AB72-AB6C-4736-923E-ADDE6C2A331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2519-7ECD-4CD2-9945-797D8E9D61C2}" type="datetimeFigureOut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AB72-AB6C-4736-923E-ADDE6C2A331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2519-7ECD-4CD2-9945-797D8E9D61C2}" type="datetimeFigureOut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AB72-AB6C-4736-923E-ADDE6C2A331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2519-7ECD-4CD2-9945-797D8E9D61C2}" type="datetimeFigureOut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AB72-AB6C-4736-923E-ADDE6C2A331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2519-7ECD-4CD2-9945-797D8E9D61C2}" type="datetimeFigureOut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AB72-AB6C-4736-923E-ADDE6C2A331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2519-7ECD-4CD2-9945-797D8E9D61C2}" type="datetimeFigureOut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AB72-AB6C-4736-923E-ADDE6C2A331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2519-7ECD-4CD2-9945-797D8E9D61C2}" type="datetimeFigureOut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AB72-AB6C-4736-923E-ADDE6C2A331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2519-7ECD-4CD2-9945-797D8E9D61C2}" type="datetimeFigureOut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AB72-AB6C-4736-923E-ADDE6C2A331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2519-7ECD-4CD2-9945-797D8E9D61C2}" type="datetimeFigureOut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AB72-AB6C-4736-923E-ADDE6C2A331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2519-7ECD-4CD2-9945-797D8E9D61C2}" type="datetimeFigureOut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AB72-AB6C-4736-923E-ADDE6C2A331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2519-7ECD-4CD2-9945-797D8E9D61C2}" type="datetimeFigureOut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AB72-AB6C-4736-923E-ADDE6C2A331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2519-7ECD-4CD2-9945-797D8E9D61C2}" type="datetimeFigureOut">
              <a:rPr kumimoji="1" lang="ja-JP" altLang="en-US" smtClean="0"/>
              <a:t>2018/6/25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AAB72-AB6C-4736-923E-ADDE6C2A331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名称未設定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920" y="4860032"/>
            <a:ext cx="3797225" cy="3894590"/>
          </a:xfrm>
          <a:prstGeom prst="rect">
            <a:avLst/>
          </a:prstGeom>
          <a:noFill/>
        </p:spPr>
      </p:pic>
      <p:pic>
        <p:nvPicPr>
          <p:cNvPr id="1027" name="Picture 3" descr="C:\Users\user\Desktop\名称未設定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467544"/>
            <a:ext cx="4063972" cy="3971081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3726000" y="1368000"/>
            <a:ext cx="108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789040" y="1475656"/>
            <a:ext cx="936104" cy="54726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user</dc:creator>
  <cp:lastModifiedBy>user</cp:lastModifiedBy>
  <cp:revision>1</cp:revision>
  <dcterms:created xsi:type="dcterms:W3CDTF">2018-06-25T03:31:55Z</dcterms:created>
  <dcterms:modified xsi:type="dcterms:W3CDTF">2018-06-25T03:39:31Z</dcterms:modified>
</cp:coreProperties>
</file>