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60" autoAdjust="0"/>
  </p:normalViewPr>
  <p:slideViewPr>
    <p:cSldViewPr>
      <p:cViewPr>
        <p:scale>
          <a:sx n="77" d="100"/>
          <a:sy n="77" d="100"/>
        </p:scale>
        <p:origin x="-1176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89266-5CD4-4CB8-9E8D-43B832773845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F0BF4-BA0F-4B7A-BB8F-1C99BE1DF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Z:\scan\20210326094117_00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004841" y="1032224"/>
            <a:ext cx="6858000" cy="4848319"/>
          </a:xfrm>
          <a:prstGeom prst="rect">
            <a:avLst/>
          </a:prstGeom>
          <a:noFill/>
        </p:spPr>
      </p:pic>
      <p:cxnSp>
        <p:nvCxnSpPr>
          <p:cNvPr id="7" name="直線矢印コネクタ 6"/>
          <p:cNvCxnSpPr/>
          <p:nvPr/>
        </p:nvCxnSpPr>
        <p:spPr>
          <a:xfrm>
            <a:off x="1547664" y="4797152"/>
            <a:ext cx="3672408" cy="7920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1440000" y="4788000"/>
            <a:ext cx="144016" cy="72008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20072" y="5157192"/>
            <a:ext cx="3575018" cy="12003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b="1" dirty="0"/>
              <a:t>(</a:t>
            </a:r>
            <a:r>
              <a:rPr lang="ja-JP" altLang="en-US" sz="2400" b="1" dirty="0"/>
              <a:t>有</a:t>
            </a:r>
            <a:r>
              <a:rPr lang="en-US" altLang="ja-JP" sz="2400" b="1" dirty="0" smtClean="0"/>
              <a:t>)</a:t>
            </a:r>
            <a:r>
              <a:rPr lang="ja-JP" altLang="en-US" sz="2400" b="1" dirty="0" smtClean="0"/>
              <a:t>神戸</a:t>
            </a:r>
            <a:r>
              <a:rPr lang="ja-JP" altLang="en-US" sz="2400" b="1" dirty="0"/>
              <a:t>は</a:t>
            </a:r>
            <a:r>
              <a:rPr lang="ja-JP" altLang="en-US" sz="2400" b="1" dirty="0" smtClean="0"/>
              <a:t>しまん　</a:t>
            </a:r>
            <a:endParaRPr lang="en-US" altLang="ja-JP" sz="2400" b="1" dirty="0" smtClean="0"/>
          </a:p>
          <a:p>
            <a:r>
              <a:rPr kumimoji="1" lang="ja-JP" altLang="en-US" sz="2400" b="1" dirty="0" smtClean="0"/>
              <a:t>東京ビッグサイト南展示棟</a:t>
            </a:r>
            <a:endParaRPr kumimoji="1" lang="en-US" altLang="ja-JP" sz="2400" b="1" dirty="0" smtClean="0"/>
          </a:p>
          <a:p>
            <a:r>
              <a:rPr kumimoji="1" lang="en-US" altLang="ja-JP" sz="2400" b="1" dirty="0" smtClean="0"/>
              <a:t>1F</a:t>
            </a:r>
            <a:r>
              <a:rPr kumimoji="1" lang="ja-JP" altLang="en-US" sz="2400" b="1" dirty="0" smtClean="0"/>
              <a:t>　（</a:t>
            </a:r>
            <a:r>
              <a:rPr kumimoji="1" lang="en-US" altLang="ja-JP" sz="2400" b="1" dirty="0" smtClean="0"/>
              <a:t>3-27</a:t>
            </a:r>
            <a:r>
              <a:rPr kumimoji="1" lang="ja-JP" altLang="en-US" sz="2400" b="1" dirty="0" smtClean="0"/>
              <a:t>）ブース</a:t>
            </a:r>
            <a:endParaRPr kumimoji="1" lang="ja-JP" altLang="en-US" sz="2400" b="1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148064" y="1196752"/>
            <a:ext cx="3600400" cy="1384995"/>
          </a:xfrm>
          <a:prstGeom prst="rect">
            <a:avLst/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Japan</a:t>
            </a:r>
            <a:r>
              <a:rPr kumimoji="1" lang="ja-JP" altLang="en-US" sz="2800" dirty="0" smtClean="0"/>
              <a:t>マーケティング</a:t>
            </a:r>
            <a:r>
              <a:rPr kumimoji="1" lang="en-US" altLang="ja-JP" sz="2800" dirty="0" smtClean="0"/>
              <a:t>Week</a:t>
            </a:r>
          </a:p>
          <a:p>
            <a:r>
              <a:rPr lang="ja-JP" altLang="en-US" sz="2800" dirty="0" smtClean="0"/>
              <a:t>夏展</a:t>
            </a:r>
            <a:r>
              <a:rPr lang="en-US" altLang="ja-JP" sz="2800" dirty="0" smtClean="0"/>
              <a:t>4/21</a:t>
            </a:r>
            <a:r>
              <a:rPr lang="ja-JP" altLang="en-US" sz="2800" dirty="0" smtClean="0"/>
              <a:t>～</a:t>
            </a:r>
            <a:r>
              <a:rPr lang="en-US" altLang="ja-JP" sz="2800" dirty="0" smtClean="0"/>
              <a:t>4/23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user</dc:creator>
  <cp:lastModifiedBy>user</cp:lastModifiedBy>
  <cp:revision>2</cp:revision>
  <dcterms:created xsi:type="dcterms:W3CDTF">2021-03-26T00:35:06Z</dcterms:created>
  <dcterms:modified xsi:type="dcterms:W3CDTF">2021-03-26T00:46:37Z</dcterms:modified>
</cp:coreProperties>
</file>